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334" r:id="rId3"/>
    <p:sldId id="340" r:id="rId4"/>
    <p:sldId id="341" r:id="rId5"/>
    <p:sldId id="337" r:id="rId6"/>
    <p:sldId id="335" r:id="rId7"/>
    <p:sldId id="339" r:id="rId8"/>
    <p:sldId id="3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6"/>
  </p:normalViewPr>
  <p:slideViewPr>
    <p:cSldViewPr snapToGrid="0">
      <p:cViewPr>
        <p:scale>
          <a:sx n="102" d="100"/>
          <a:sy n="102" d="100"/>
        </p:scale>
        <p:origin x="1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A5DC9-78E4-1E48-8F40-78D42FABF1E6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C27B9-0F84-7048-8FD7-A01975018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0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Global action</a:t>
            </a:r>
          </a:p>
          <a:p>
            <a:r>
              <a:rPr lang="en-US" dirty="0"/>
              <a:t>UN SDGS </a:t>
            </a:r>
          </a:p>
          <a:p>
            <a:r>
              <a:rPr lang="en-US" dirty="0"/>
              <a:t>Goodlife </a:t>
            </a:r>
            <a:r>
              <a:rPr lang="en-US" dirty="0" err="1"/>
              <a:t>gaols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CA6A-663C-C549-99FD-DD5654DCEB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531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Champions network</a:t>
            </a:r>
          </a:p>
          <a:p>
            <a:r>
              <a:rPr lang="en-US" dirty="0" err="1"/>
              <a:t>Calender</a:t>
            </a:r>
            <a:endParaRPr lang="en-US" dirty="0"/>
          </a:p>
          <a:p>
            <a:r>
              <a:rPr lang="en-US" dirty="0"/>
              <a:t>hub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CA6A-663C-C549-99FD-DD5654DCEB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CA6A-663C-C549-99FD-DD5654DCEB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3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3A776-38C7-DC2D-B813-9956E5A9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6AEA7-CE71-F628-BFDB-6F10D3C458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5ED5F7-A3E0-A5F5-354E-C63D30DD5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C175D-F5CB-DE43-63FF-8A6A401B7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1CA6A-663C-C549-99FD-DD5654DCEB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51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1423-DABB-6A8E-436A-1FE5A440B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ED07B-FA90-CF7B-CF42-7959D707A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43861-0908-DFEC-E8AF-7FA559FC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D3FE7-205B-A045-02A9-0C1960D00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A3C9-D6D6-00B0-A9F3-65E578F9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5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2DE8-568C-D8E0-BC52-75AC37E20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ECCFE-FC3E-EADE-1023-57B7424F2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19765-92EE-1013-7560-B818FC93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7BA3-CFDB-02B8-C302-F0705D01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A6B93-BEB2-B62E-55B1-F89A0717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E770F-9781-5268-8B5D-A46C99D60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9B819-9D7E-726F-7925-A58DD8B2E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7AB6D-8E74-9508-518B-0C627AA1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1D38F-4970-D21D-8789-D58A2408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A3C18-01E0-163B-EB53-0AC37C6F0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573E-A186-ACA1-A20E-B0019CB4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C7E9-1E14-55FE-572A-7123EA016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15B65-1948-6B57-DD98-27559F43A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FBA2D-DBDB-EC25-5E58-C221606F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B8B3B-0056-AABF-FC9F-61FDDBE8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97F6-14E3-4077-D95E-8CFF8AEE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A78F1-209F-87F9-D8A0-437A09D94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EA13D-F910-FBA4-BA20-674191B0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BF164-BA37-9156-3804-FA8BDEAA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0C5E-DAF0-8AC7-7E12-D3752874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4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B8D0-92FE-BFD7-CCCC-3B8DC25A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7AB8A-B505-E4DB-A502-887EC7B54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D7F0F-0E8E-97D5-70CB-A882FC088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EA16B-633A-D4DF-4D96-654F18A0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EAD08-718A-436C-9CDB-2150631D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62C81-4E4A-870D-CEEA-F622153C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AED-706D-DEA9-04D7-BF5E59B6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23A97-47E4-CCA9-D64A-F8901D2D9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C3350-502B-531E-01AE-A63063DBF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65EA0-4BCD-DE91-8659-C536375ED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EEDD2-5502-E58E-A018-DDFD6D543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0C89F4-9BF1-7A6B-E9FC-7C697AB4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845E2-545D-38D8-A59C-B5EB923F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A91335-BDF2-5B03-9694-49207E06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9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A3F6-D929-0D58-693D-54D4D75C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AC991-9738-8FC7-1879-DB2C66B4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DB2D2-2376-65A7-F133-BB7BA430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216DD-1339-AE2D-261E-14CC9DF6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1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A6A0C-D23B-E7E8-974E-023B8016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D07B64-D4F4-0964-4D48-477FF95E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1BEFE-1583-D139-0E05-94214EEC0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90FC-9771-2FF9-27E3-A52BDFB1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1840-D6C2-3E5D-C04B-F6588BA9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B7A72E-F5F1-73EB-82A8-0DB5C4C31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FEE9-F723-35CF-131C-07E66F9E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B7146-DA23-4B9D-5B3E-EC1717E4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CE5E-AB5D-9662-D539-8B850375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1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FC09-5CB3-2B54-1AC7-A0B78ABB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BD5812-C0FB-77BD-F67D-3BC0961AA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32872-3FBB-DD94-8586-073D4F24B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745FC-77B0-1432-5E88-BD0CED14D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72754-952F-4B98-CD3A-CBAE9767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43E7C-3C7C-DECD-DFE1-BE71E6BE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19A82-9AE3-7F1F-97F0-60716E98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5FD78-B6FA-A79D-FE04-77230B84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87CCB-603C-1826-DA52-5FDAD30AB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732A78-B172-974A-8BF7-E1ED6B08C8D9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A7C6-90D8-D71C-C8F3-B4D10F98F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2041-9754-23F5-FF0B-83903518A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B031F-0DBB-AF43-8251-2C25617C5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8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otthecompany/review/1014853973/6c66a143e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9C35-E2D1-2A3D-AEB3-91B0605BF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719484"/>
            <a:ext cx="9542748" cy="1150368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Dukes Sustainability Journey 24/25</a:t>
            </a:r>
            <a:br>
              <a:rPr lang="en-US" sz="4000" dirty="0"/>
            </a:br>
            <a:r>
              <a:rPr lang="en-US" sz="4000" dirty="0"/>
              <a:t>Autumn term update</a:t>
            </a:r>
          </a:p>
        </p:txBody>
      </p:sp>
      <p:pic>
        <p:nvPicPr>
          <p:cNvPr id="5" name="Content Placeholder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C3EE016-3FDC-906E-1B9A-F59553401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96" y="2161884"/>
            <a:ext cx="4622608" cy="1534988"/>
          </a:xfrm>
          <a:prstGeom prst="rect">
            <a:avLst/>
          </a:prstGeom>
        </p:spPr>
      </p:pic>
      <p:pic>
        <p:nvPicPr>
          <p:cNvPr id="7" name="Picture 6" descr="A group of people holding a globe&#10;&#10;Description automatically generated">
            <a:extLst>
              <a:ext uri="{FF2B5EF4-FFF2-40B4-BE49-F238E27FC236}">
                <a16:creationId xmlns:a16="http://schemas.microsoft.com/office/drawing/2014/main" id="{EAD61397-9137-14A4-DE12-1D40BA1FC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22" y="1638030"/>
            <a:ext cx="4697325" cy="2602668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FF4CCF7-0F79-9FD1-2A68-17DFA0F43D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9150-92E8-0443-4410-D614B4A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Carbon net zero journey update oct24</a:t>
            </a: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A4F2B92-0FE2-DAF4-D385-B6438950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439682"/>
            <a:ext cx="2988756" cy="99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70C95-BBC9-006F-B593-1FBDCEF50549}"/>
              </a:ext>
            </a:extLst>
          </p:cNvPr>
          <p:cNvSpPr txBox="1"/>
          <p:nvPr/>
        </p:nvSpPr>
        <p:spPr>
          <a:xfrm>
            <a:off x="3985153" y="2022143"/>
            <a:ext cx="6532847" cy="365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79C80DB3-1775-BDF0-54B4-4B57E04DD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11" y="4055376"/>
            <a:ext cx="3169942" cy="161732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37D0A-394B-025D-9821-6C16370A9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100" y="1787858"/>
            <a:ext cx="6997700" cy="438910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Operations – efficiency and reduction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Embedding sustainability into the curriculum</a:t>
            </a:r>
          </a:p>
          <a:p>
            <a:endParaRPr lang="en-US" dirty="0"/>
          </a:p>
          <a:p>
            <a:r>
              <a:rPr lang="en-US" dirty="0"/>
              <a:t>Sustainable working culture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7"/>
    </mc:Choice>
    <mc:Fallback xmlns="">
      <p:transition spd="slow" advTm="20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AB0E-6BED-6943-F6FE-D21328F88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26CAEDE-C8B1-A96B-A1DE-87EF34CFA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714375"/>
            <a:ext cx="4832349" cy="2900363"/>
          </a:xfrm>
        </p:spPr>
      </p:pic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C94EF19E-8D6F-2D37-0502-AB03DFB84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47" y="4286250"/>
            <a:ext cx="3063782" cy="2062161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E429556-1840-3B45-FC32-305586FE8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213" y="59389"/>
            <a:ext cx="7662862" cy="649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1ABF-E2C1-F06C-B6DA-4FDB5C3F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6A3C576-2402-C98B-7055-4F2BABE34D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" y="450332"/>
            <a:ext cx="10515600" cy="5957335"/>
          </a:xfrm>
        </p:spPr>
      </p:pic>
    </p:spTree>
    <p:extLst>
      <p:ext uri="{BB962C8B-B14F-4D97-AF65-F5344CB8AC3E}">
        <p14:creationId xmlns:p14="http://schemas.microsoft.com/office/powerpoint/2010/main" val="395226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9150-92E8-0443-4410-D614B4A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Support and resources</a:t>
            </a:r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A4F2B92-0FE2-DAF4-D385-B6438950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439682"/>
            <a:ext cx="2988756" cy="99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70C95-BBC9-006F-B593-1FBDCEF50549}"/>
              </a:ext>
            </a:extLst>
          </p:cNvPr>
          <p:cNvSpPr txBox="1"/>
          <p:nvPr/>
        </p:nvSpPr>
        <p:spPr>
          <a:xfrm>
            <a:off x="3985153" y="2022143"/>
            <a:ext cx="6532847" cy="365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D682005-9BC7-BD42-37A8-384837E5F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931" y="2263784"/>
            <a:ext cx="4644613" cy="3514177"/>
          </a:xfrm>
          <a:prstGeom prst="rect">
            <a:avLst/>
          </a:prstGeom>
        </p:spPr>
      </p:pic>
      <p:pic>
        <p:nvPicPr>
          <p:cNvPr id="6" name="Picture 5" descr="A calendar with a couple of images&#10;&#10;Description automatically generated with medium confidence">
            <a:extLst>
              <a:ext uri="{FF2B5EF4-FFF2-40B4-BE49-F238E27FC236}">
                <a16:creationId xmlns:a16="http://schemas.microsoft.com/office/drawing/2014/main" id="{F544B6F0-B71F-2846-1636-BC11335FF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010" y="1894294"/>
            <a:ext cx="2441976" cy="4144051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FAB068D-CCAE-6AA8-57AE-9DB9FCBEC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487" y="4083955"/>
            <a:ext cx="3421955" cy="186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7"/>
    </mc:Choice>
    <mc:Fallback xmlns="">
      <p:transition spd="slow" advTm="205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9150-92E8-0443-4410-D614B4A5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3700"/>
            <a:ext cx="9385158" cy="139415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A4F2B92-0FE2-DAF4-D385-B6438950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2" y="2439682"/>
            <a:ext cx="2988756" cy="99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170C95-BBC9-006F-B593-1FBDCEF50549}"/>
              </a:ext>
            </a:extLst>
          </p:cNvPr>
          <p:cNvSpPr txBox="1"/>
          <p:nvPr/>
        </p:nvSpPr>
        <p:spPr>
          <a:xfrm>
            <a:off x="3985153" y="2022143"/>
            <a:ext cx="6532847" cy="365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6" name="Content Placeholder 7" descr="A diagram of a sustainable working culture&#10;&#10;Description automatically generated">
            <a:extLst>
              <a:ext uri="{FF2B5EF4-FFF2-40B4-BE49-F238E27FC236}">
                <a16:creationId xmlns:a16="http://schemas.microsoft.com/office/drawing/2014/main" id="{44D030E5-622F-BDB7-1269-9451B92DCB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64" r="5291" b="2"/>
          <a:stretch/>
        </p:blipFill>
        <p:spPr>
          <a:xfrm>
            <a:off x="4409162" y="1289848"/>
            <a:ext cx="6417442" cy="4180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EDADA8-C7EA-E0DA-1D2F-8BE7D746FF15}"/>
              </a:ext>
            </a:extLst>
          </p:cNvPr>
          <p:cNvSpPr txBox="1"/>
          <p:nvPr/>
        </p:nvSpPr>
        <p:spPr>
          <a:xfrm>
            <a:off x="547456" y="4241590"/>
            <a:ext cx="33334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A</a:t>
            </a:r>
            <a:r>
              <a:rPr lang="en-US" sz="2000" dirty="0">
                <a:latin typeface="+mj-lt"/>
              </a:rPr>
              <a:t>n individual taking steps is progress.</a:t>
            </a:r>
          </a:p>
          <a:p>
            <a:r>
              <a:rPr lang="en-US" sz="2000" dirty="0">
                <a:latin typeface="+mj-lt"/>
              </a:rPr>
              <a:t>But a community taking steps together leads to </a:t>
            </a:r>
            <a:r>
              <a:rPr lang="en-US" sz="2000" u="sng" dirty="0">
                <a:latin typeface="+mj-lt"/>
              </a:rPr>
              <a:t>real</a:t>
            </a:r>
            <a:r>
              <a:rPr lang="en-US" sz="2000" dirty="0">
                <a:latin typeface="+mj-lt"/>
              </a:rPr>
              <a:t> change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5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87"/>
    </mc:Choice>
    <mc:Fallback xmlns="">
      <p:transition spd="slow" advTm="205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E4611-0295-2E30-D518-D742EAE99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172A-C37C-84F9-D702-3E1F40EA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0307" y="1816274"/>
            <a:ext cx="6025019" cy="30187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900" dirty="0">
                <a:hlinkClick r:id="rId3"/>
              </a:rPr>
              <a:t>https://vimeo.com/shootthecompany/review/1014853973/6c66a143ec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34435F6-B71F-2F4A-2933-B0164FED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2" y="2439682"/>
            <a:ext cx="2988756" cy="9924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6230CE-C4A7-A207-9281-1CBF05FCDB74}"/>
              </a:ext>
            </a:extLst>
          </p:cNvPr>
          <p:cNvSpPr txBox="1"/>
          <p:nvPr/>
        </p:nvSpPr>
        <p:spPr>
          <a:xfrm>
            <a:off x="3985153" y="2022143"/>
            <a:ext cx="6532847" cy="3650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2EF34-7B90-FBCD-E815-930740A41719}"/>
              </a:ext>
            </a:extLst>
          </p:cNvPr>
          <p:cNvSpPr txBox="1"/>
          <p:nvPr/>
        </p:nvSpPr>
        <p:spPr>
          <a:xfrm>
            <a:off x="547456" y="4241590"/>
            <a:ext cx="33334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/>
              <a:t>A</a:t>
            </a:r>
            <a:r>
              <a:rPr lang="en-US" sz="2000" dirty="0">
                <a:latin typeface="+mj-lt"/>
              </a:rPr>
              <a:t>n individual taking steps is progress.</a:t>
            </a:r>
          </a:p>
          <a:p>
            <a:r>
              <a:rPr lang="en-US" sz="2000" dirty="0">
                <a:latin typeface="+mj-lt"/>
              </a:rPr>
              <a:t>But a community takin steps together leads to </a:t>
            </a:r>
            <a:r>
              <a:rPr lang="en-US" sz="2000" u="sng" dirty="0">
                <a:latin typeface="+mj-lt"/>
              </a:rPr>
              <a:t>real</a:t>
            </a:r>
            <a:r>
              <a:rPr lang="en-US" sz="2000" dirty="0">
                <a:latin typeface="+mj-lt"/>
              </a:rPr>
              <a:t> change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2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87"/>
    </mc:Choice>
    <mc:Fallback>
      <p:transition spd="slow" advTm="205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AD33F-C7DC-5A44-E7E7-84CC07BC6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F9D102D-E6C3-F2CE-F5F7-7060EF21E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108" y="194592"/>
            <a:ext cx="4622608" cy="1534988"/>
          </a:xfrm>
          <a:prstGeom prst="rect">
            <a:avLst/>
          </a:prstGeom>
        </p:spPr>
      </p:pic>
      <p:pic>
        <p:nvPicPr>
          <p:cNvPr id="7" name="Picture 6" descr="A group of people holding a globe&#10;&#10;Description automatically generated">
            <a:extLst>
              <a:ext uri="{FF2B5EF4-FFF2-40B4-BE49-F238E27FC236}">
                <a16:creationId xmlns:a16="http://schemas.microsoft.com/office/drawing/2014/main" id="{58929C77-00C7-B70E-A6B7-7E418215B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72" y="2525753"/>
            <a:ext cx="4697325" cy="2602668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1ABA687-D239-3688-2E04-D03B62F2F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099" y="546100"/>
            <a:ext cx="4559947" cy="28829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7992-C267-6308-8ABF-C936DA79D324}"/>
              </a:ext>
            </a:extLst>
          </p:cNvPr>
          <p:cNvSpPr txBox="1"/>
          <p:nvPr/>
        </p:nvSpPr>
        <p:spPr>
          <a:xfrm>
            <a:off x="546099" y="962086"/>
            <a:ext cx="5842175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Checklist 2024/2025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Sustainability champion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Eco club/committee – use of eco schools framework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Sustainability SLT item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Sustainability policy and plan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Follow sustainability hub for resources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Embed awareness days from the planner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Staff to complete sustainability e-learning modules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Webpage and post per half term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Energy portal access and use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Other supply chains review and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421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151</Words>
  <Application>Microsoft Macintosh PowerPoint</Application>
  <PresentationFormat>Widescreen</PresentationFormat>
  <Paragraphs>40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 Theme</vt:lpstr>
      <vt:lpstr>Dukes Sustainability Journey 24/25 Autumn term update</vt:lpstr>
      <vt:lpstr>Carbon net zero journey update oct24</vt:lpstr>
      <vt:lpstr>PowerPoint Presentation</vt:lpstr>
      <vt:lpstr>PowerPoint Presentation</vt:lpstr>
      <vt:lpstr>Support and resources</vt:lpstr>
      <vt:lpstr> </vt:lpstr>
      <vt:lpstr>https://vimeo.com/shootthecompany/review/1014853973/6c66a143ec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Sally Cornelius</dc:creator>
  <cp:lastModifiedBy>Sally Cornelius</cp:lastModifiedBy>
  <cp:revision>2</cp:revision>
  <dcterms:created xsi:type="dcterms:W3CDTF">2024-10-02T17:33:42Z</dcterms:created>
  <dcterms:modified xsi:type="dcterms:W3CDTF">2024-10-03T09:31:29Z</dcterms:modified>
</cp:coreProperties>
</file>